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5D6E6A-D420-4E7E-AFCA-5F8C2E9A80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ED7043-B534-4931-A20A-AF45589023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5EAA04-2A9D-4056-9FEB-7B3EFEFB4D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2024-04-26T09:51:59Z</dcterms:modified>
</cp:coreProperties>
</file>