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C6824-4BDA-462F-B558-284CCE76F9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F6279-79E2-4B16-9F67-397AAF66F6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8940D-6083-4F45-9332-E132613A61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2024-04-26T07:18:21Z</dcterms:modified>
</cp:coreProperties>
</file>