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E1AEA3-F250-43CE-9109-AC1D20B671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1696C0-EAB4-4AE0-A69E-39DFA71F8E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of studies included in the meta-analysis.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32839F-91E0-4668-8C48-F1D045F2B6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v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31, Issue 2, March 2016, Pages 123–147,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https://doi.org/10.1093/arclin/acv089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Flow of studies included in the meta-analysis.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Flow of studies included in the meta-analysis.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2024-09-20T19:12:16Z</dcterms:modified>
</cp:coreProperties>
</file>