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57BE5-0219-4F31-98CD-CCB85D828A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CEBC1-1A1B-45DD-B04D-71E5E73A7B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of studies included in the meta-analysis.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D8B44-0223-4970-871A-C55E6D4DA9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2, March 2016, Pages 123–147,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Flow of studies included in the meta-analysis.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Flow of studies included in the meta-analysis.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2024-05-10T17:20:31Z</dcterms:modified>
</cp:coreProperties>
</file>