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E376D-97B2-4803-AADB-4DD3E2A190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E3D3B-773C-4F6A-8D62-DC0EA536F2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OptiTope web interface. OptiTope is divided into four parts: target antigens, target population, constraints and results. (i) Target antigens: three different formats of antigenic sequences can be entered: (a) a list of multiple sequence alignments of target-specific antigens, (b) a list of epitopes and (c) a table of epitopes with (experimentally determined) immunogenicities with respect to specific alleles. (ii) Target population: the information required to specify the target population (MHC alleles and corresponding probabilities) depends on the chosen input format. (iii) Constraints: OptiTope offers a set of constraints, which can be modified or excluded by the user. (iv) Results: if feasible, OptiTope presents an optimal set of epitopes.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0C2821-E3B8-4C93-88F4-A4AF1D698C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from the results page of OptiTope.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0C2821-E3B8-4C93-88F4-A4AF1D698CC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p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p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suppl_2, 1 July 2009, Pages W617–W622,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Structure of the OptiTope web interface. OptiTope is divided into four parts: target antigens, target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5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suppl_2, 1 July 2009, Pages W617–W622,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screenshot from the results page of OptiTope.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097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Structure of the OptiTope web interface. OptiTope is divided into four parts: target antigens, target ...</vt:lpstr>
      <vt:lpstr>Figure 2. A screenshot from the results page of OptiTope.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2024-04-26T20:06:06Z</dcterms:modified>
</cp:coreProperties>
</file>