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42BFF-CED0-4CE2-BC96-2A4AFC4904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A4287-ECB9-4C6F-838E-498915BB99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identification of studies for inclusion.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�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68336-15A4-4D4B-AB94-D6A005CDA7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w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32, Issue 1, 1 February 2017, Pages 22–32,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https://doi.org/10.1093/her/cyw059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Flow diagram of identification of studies for inclusion.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03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Flow diagram of identification of studies for inclusion.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2024-04-26T09:02:09Z</dcterms:modified>
</cp:coreProperties>
</file>