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65640A6-684D-4F8E-93F1-2B8972D05405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C260CA4-D299-44C1-ADE0-B12B49520CF7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20017AA-577D-4F4A-ACCC-07BDABB69B3B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2024-04-27T04:26:01Z</dcterms:modified>
</cp:coreProperties>
</file>