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A4E9E4B-9D2B-4DC7-8C98-7FAE4A919AB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B170D2-FA2B-4CDD-86F4-3C569579E1E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In vivo common chimpanzee head MR parasagittal section. The PO is defined as the maximal linear distance (white line) between the end point of the sylvian fissure (S) and the central sulcus (C). If the posterior portion of the sylvian fissure is bifurcated, the posterior end point of distance SC is the tip of the PAR of the sylvian fissure (see Materials and Methods). The PT covers the superior bank of the superior temporal gyrus between the bottom of the Heschl's sulcus (PT anterior border) (tip of the short black arrow) and the posterior end of the horizontal portion of the sylvian fissure (S) (PT posterior border) (tip of the long black arrow).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77B8A35-C5C7-47EA-8CC0-912B2C4A209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02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2, February 2013, Pages 411–422, </a:t>
            </a:r>
            <a:r>
              <a:rPr lang="en-US" altLang="en-US" sz="1000">
                <a:solidFill>
                  <a:srgbClr val="333333"/>
                </a:solidFill>
                <a:hlinkClick r:id="rId3"/>
              </a:rPr>
              <a:t>https://doi.org/10.1093/cercor/bhs029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In vivo common chimpanzee head MR parasagittal section. The PO is defined as the maximal linear distance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In vivo common chimpanzee head MR parasagittal section. The PO is defined as the maximal linear distance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2024-04-26T16:02:59Z</dcterms:modified>
</cp:coreProperties>
</file>