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A98F61-59A3-43F4-B02E-953714659C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3036216-C148-4C5D-BE9C-C7D3536BB0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DF5F7D-F89C-41A2-ABCB-959FDAA89BA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2024-09-20T05:05:16Z</dcterms:modified>
</cp:coreProperties>
</file>