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CE668B-4C02-4AB4-A4CE-5F676D2BBF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6416C3-A447-42EE-B275-79C58FB010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91A55A-8C96-4669-9BFD-9B356C6942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2024-09-18T22:58:45Z</dcterms:modified>
</cp:coreProperties>
</file>