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BBEEDE-E039-41D8-A8FC-700952A1BC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0DEFB1-D1E5-48BC-95CD-504C9219C0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The SBML parser in JSBML understands the hierarchical data structure of SBML; (b) Example for SBML test case 26. Using JSBML for reading and visualizing an SBML file. The type SBase extends the Java interfaces Serializable for saving JSBML objects in binary form or sending them over a network connection, Cloneable for creating deep object copies and TreeNode. The last interface allows callers to apply any recursive operation, such as using JTree for display [see (b) for an example].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D2F8C-28AE-4FF3-980F-0E56FE2818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r3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27, Issue 15, August 2011, Pages 2167–2168, </a:t>
            </a:r>
            <a:r>
              <a:rPr lang="en-US" altLang="en-US" sz="1000">
                <a:solidFill>
                  <a:srgbClr val="333333"/>
                </a:solidFill>
                <a:hlinkClick r:id="rId3"/>
              </a:rPr>
              <a:t>https://doi.org/10.1093/bioinformatics/btr361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The SBML parser in JSBML understands the hierarchical data structure of SBML; (b) Example for SBML test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635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The SBML parser in JSBML understands the hierarchical data structure of SBML; (b) Example for SBML test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2024-04-26T09:32:25Z</dcterms:modified>
</cp:coreProperties>
</file>