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70AEC33-804E-4257-8F09-654B04988B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DCBCC0-9A01-4BF3-B10D-083DC603170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Differences in rCBF at rest between CI patients and normal-hearing subjects (for the purpose of better illustration, an uncorrected P &lt; 0.00001 voxel level threshold was used for the figure). Yellow–red scale reflects increased activity, green–blue scale reflects decreased activity in CI patients compared with controls. For the abbreviations V, A, T, B, and rCBF levels in these areas, see Figure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31102C-3B36-4179-9D07-E148466A0FB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8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5, May 2010, Pages 1217–1222, </a:t>
            </a:r>
            <a:r>
              <a:rPr lang="en-US" altLang="en-US" sz="1000">
                <a:solidFill>
                  <a:srgbClr val="333333"/>
                </a:solidFill>
                <a:hlinkClick r:id="rId3"/>
              </a:rPr>
              <a:t>https://doi.org/10.1093/cercor/bhp183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Differences in rCBF at rest between CI patients and normal-hearing subjects (for the purpose of better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Differences in rCBF at rest between CI patients and normal-hearing subjects (for the purpose of better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2024-04-27T00:30:11Z</dcterms:modified>
</cp:coreProperties>
</file>