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1D49A-20D8-417A-8BC6-33F48C5887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C7A67-7E54-4AAD-8433-8CAF06C661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LOX-1 is composed of 6 exons interrupted by 5 introns.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E7ABE-54DD-48B5-A4D9-731117508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9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69, Issue 1, January 2006, Pages 36–45,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https://doi.org/10.1016/j.cardiores.2005.09.006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LOX-1 is composed of 6 exons interrupted by 5 introns.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LOX-1 is composed of 6 exons interrupted by 5 introns.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2024-09-19T01:00:04Z</dcterms:modified>
</cp:coreProperties>
</file>