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443EB6-E13B-4416-9E2A-3DD75F748B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4F2934-7C70-45A8-B998-79254DD135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LOX-1 is composed of 6 exons interrupted by 5 introns.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B1B943-2B25-4791-9270-6C5DBFF66A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09.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69, Issue 1, January 2006, Pages 36–45,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https://doi.org/10.1016/j.cardiores.2005.09.006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LOX-1 is composed of 6 exons interrupted by 5 introns.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LOX-1 is composed of 6 exons interrupted by 5 introns.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2024-05-08T12:12:54Z</dcterms:modified>
</cp:coreProperties>
</file>