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D61AD-CCE7-4AED-9832-ED1E319248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7CB95-260B-4216-BA7A-8FF7B0F7F0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LOX-1 is composed of 6 exons interrupted by 5 introns.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CD279-940A-4E03-A826-69C2124B5F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9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69, Issue 1, January 2006, Pages 36–45,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https://doi.org/10.1016/j.cardiores.2005.09.006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LOX-1 is composed of 6 exons interrupted by 5 introns.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LOX-1 is composed of 6 exons interrupted by 5 introns.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2024-09-20T02:16:20Z</dcterms:modified>
</cp:coreProperties>
</file>