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98B6C-A165-4F96-85C1-AA0CFFE309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E7AB2-C3B1-4033-A5B3-1CFF86C646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Neonatal pup and tongue weights in H19ICRΔ2,3/+and H19ICR+/Δ2,3pups compared with wild-type littermates. Consistent trends in pup and tongue weight associated with maternal or paternal inheritance of Δ2,3. Charts show average weight in grams (y-axis) of pups with Δ2,3 deletion (filled bars, maternal transmission—black, paternal transmission—gray) compared with wild-type littermates (open bars). Standard error bars are depicted. Numbers above chart indicate average percent change (%Δ) in weight, positive numbers (increase) and negative numbers (decrease). Letter–number combinations below chart indicate dam (letter) and litter (number), e.g. A1 indicates dam “A” and litter “1”; litters are grouped by pup age but otherwise unordered. Pup age in days post parturition and number of pups analyzed per group (n) is listed in columns below dam. Asterisks indicate significant difference (P &lt; 0.05) as determined by two-tailed t-test. (A) Average pup weight with maternal Δ2,3 inheritance. (B) Average tongue weight with maternal Δ2,3 inheritance. (C) Average pup weight with paternal Δ2,3 inheritance. (D) Average tongue weight with paternal Δ2,3 inheritance.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05EB8-428F-4776-8BF3-61CC95A88C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6246–6259, </a:t>
            </a:r>
            <a:r>
              <a:rPr lang="en-US" altLang="en-US" sz="1000">
                <a:solidFill>
                  <a:srgbClr val="333333"/>
                </a:solidFill>
                <a:hlinkClick r:id="rId3"/>
              </a:rPr>
              <a:t>https://doi.org/10.1093/hmg/ddu344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Neonatal pup and tongue weights in H19</a:t>
            </a:r>
            <a:r>
              <a:rPr lang="en-US" altLang="en-US" b="0" baseline="30000"/>
              <a:t>ICR</a:t>
            </a:r>
            <a:r>
              <a:rPr lang="en-US" altLang="en-US" b="0" baseline="30000"/>
              <a:t>Δ2,3/+</a:t>
            </a:r>
            <a:r>
              <a:rPr lang="en-US" altLang="en-US" b="0"/>
              <a:t>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Neonatal pup and tongue weights in H19ICRΔ2,3/+and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2024-04-26T05:34:36Z</dcterms:modified>
</cp:coreProperties>
</file>