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AE6049-F51F-44EE-9D3C-9DB47993CE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4A0145-27F6-4D80-A0FB-BE46E966D6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7CDE10-B026-4AFD-9F9A-843371E0C7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2024-04-26T08:06:46Z</dcterms:modified>
</cp:coreProperties>
</file>