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D5C9A-5CA3-4B67-A541-21C500098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0CF7C-CBE5-43C8-8601-D0CC80FB98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37523-2FAF-4B62-96B7-DB6E921DE4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2024-04-26T10:30:58Z</dcterms:modified>
</cp:coreProperties>
</file>