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75A2BB-EDCC-4261-A174-B9E9BE8D88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987634-781A-474C-B540-3DA69BEBE5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E51C54-BA41-457B-A229-2B32F31299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2024-04-26T02:48:27Z</dcterms:modified>
</cp:coreProperties>
</file>