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DE087-878C-480B-97D9-375D5AE65A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4FCCF-235B-4951-9776-E99F4D834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of a cognitive social structure [21] represented as a multilayer network (though note that we have not drawn the coupling edges). The ‘perceiver’ aspect has a size of 21, and the ‘edge-type’ aspect has a size of 2. This yields a total of 42 network layers. In the general tensorial framework, this structure corresponds to a sixth-order (i.e. rank-6) tensor with components $\mathcal {A}_{uv\alpha _1\beta _1\alpha _2\beta _2}$. By using implicit couplings, one can instead use a fourth-order tensor $\mathcal {A}$, where the element $\mathcal {A}_{uv\alpha _1\alpha _2}$ corresponds to an edge of type $\alpha _1$ between $u$ and $v$ that is perceived by node $\alpha _2$. (b) Illustration of (a subset of) the supra-adjacency matrix that represents a cognitive social structure. In the depicted setup, each aspect is categorically coupled and there is no inter-aspect coupling (see Section 2.2.1). This yields a nested block-diagonal structure, where the interior block-diagonal structures (in blue and green) correspond to intra-layer adjacency matrices and the two large blocks correspond to the couplings between different perceivers when the edge-type (i.e. friendship or advice) aspect is fixed to one of the two alternatives. The multiplex network that we show in this figure is a subset of the full data set. (We show nodes and layers only for persons 1–4.)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BFC0B-08F3-4012-81AA-68AED0BD31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u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2, Issue 3, September 2014, Pages 203–271,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https://doi.org/10.1093/comnet/cnu016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(a) Schematic of a cognitive social structure [21] represented as a multilayer network (though note that we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(a) Schematic of a cognitive social structure [21] represented as a multilayer network (though note that we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2024-04-26T19:01:20Z</dcterms:modified>
</cp:coreProperties>
</file>