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5E9AA-6909-4DA4-AD86-CC95FB9A7B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F3A56-A36B-43F4-9038-40F3C3B0BE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Type/token ratio within the first 55,000 tokens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ALLC.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2D372-35D6-419E-95AC-63B5FED6C2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r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26, Issue 4, December 2011, Pages 435–461,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Type/token ratio within the first 55,000 tokens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Type/token ratio within the first 55,000 tokens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2024-09-21T01:40:25Z</dcterms:modified>
</cp:coreProperties>
</file>