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B14BEA-2DD0-48FC-ADDC-B9E6755667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CDFAE-0370-4041-A8FA-215E248CA5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Type/token ratio within the first 55,000 tokens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ALLC.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D5E42-5CD7-403F-A244-7C898FDD29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r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26, Issue 4, December 2011, Pages 435–461,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Type/token ratio within the first 55,000 tokens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Type/token ratio within the first 55,000 tokens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2024-05-08T20:32:40Z</dcterms:modified>
</cp:coreProperties>
</file>