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4B8592-2BD1-4E2D-B8DF-0DB2B57572C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3BC91B-FB57-4964-9F11-AD86034081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Type/token ratio within the first 55,000 tokens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ALLC.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1A656B-82E5-4EFB-9E00-FB0C77A275B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llc/fqr01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Lit Linguist Computing</a:t>
            </a:r>
            <a:r>
              <a:rPr lang="en-US" altLang="en-US" sz="1000">
                <a:solidFill>
                  <a:srgbClr val="333333"/>
                </a:solidFill>
              </a:rPr>
              <a:t>, Volume 26, Issue 4, December 2011, Pages 435–461,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https://doi.org/10.1093/llc/fqr013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Type/token ratio within the first 55,000 tokens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Type/token ratio within the first 55,000 tokens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2024-09-19T04:19:45Z</dcterms:modified>
</cp:coreProperties>
</file>