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B8592-2BD1-4E2D-B8DF-0DB2B5757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BC91B-FB57-4964-9F11-AD86034081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Type/token ratio within the first 55,000 tokens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ALLC.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A656B-82E5-4EFB-9E00-FB0C77A275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r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26, Issue 4, December 2011, Pages 435–461,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Type/token ratio within the first 55,000 tokens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Type/token ratio within the first 55,000 tokens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2024-09-19T04:19:45Z</dcterms:modified>
</cp:coreProperties>
</file>