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5F1A7-FAD0-43D1-8EB4-A7001348B4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5EC6BA-38A1-4CDD-9F10-99F90C5F7E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Fluorescence images after the hybridization for various mutant types. ( a ) Each position of probe oligonucleotides is shown. Image ( b ) was obtained from the microarray on the dendron-modified surface, and image ( c ) from one on the silanated surface. Fluorescence images were obtained after the hybridization with T1 target oligonucleotide. Laser power and PMT gain of a laser scanner were adjusted to record the reasonable signals of mismatched pairs while avoiding saturation of the signal of the matched 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7262B-FCC0-490F-A9A9-1C99CBE798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12, 1 July 2005, Page e106, </a:t>
            </a:r>
            <a:r>
              <a:rPr lang="en-US" altLang="en-US" sz="1000">
                <a:solidFill>
                  <a:srgbClr val="333333"/>
                </a:solidFill>
                <a:hlinkClick r:id="rId3"/>
              </a:rPr>
              <a:t>https://doi.org/10.1093/nar/gni109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Fluorescence images after the hybridization for various mutant types. ( a ) Each position of probe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Fluorescence images after the hybridization for various mutant types. ( a ) Each position of probe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2024-04-26T02:33:00Z</dcterms:modified>
</cp:coreProperties>
</file>