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5D981F-2EDB-48F7-9544-A701E7E74D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BC60C3-151C-4B3F-8420-F2486F28AB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HδA and D(4000) values for the z= 0.2272 galaxy (grey cross) overlaid on a reproduction of fig. 6 from Kauffmann et al. (2003). Triangles represent regions where 95 per cent of model galaxies have at least 5 per cent of their stellar mass made up of stars produced in bursts of star formation over the last 2 Gyr. Open triangles represent galaxies where the most recent burst event began 0.1 Gyr ago. Squares show regions where 95 per cent of models have no stars produced in bursts of star formation over the last 2 Gyr. Crosses are other regions described by the model galaxies.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93D79F-5F75-4F44-9269-E3D03973B7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5963.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402, Issue 2, February 2010, Pages 1273–1306, </a:t>
            </a:r>
            <a:r>
              <a:rPr lang="en-US" altLang="en-US" sz="1000">
                <a:solidFill>
                  <a:srgbClr val="333333"/>
                </a:solidFill>
                <a:hlinkClick r:id="rId3"/>
              </a:rPr>
              <a:t>https://doi.org/10.1111/j.1365-2966.2009.15963.x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Hδ</a:t>
            </a:r>
            <a:r>
              <a:rPr lang="en-US" altLang="en-US" b="0" baseline="-25000"/>
              <a:t>A</a:t>
            </a:r>
            <a:r>
              <a:rPr lang="en-US" altLang="en-US" b="0"/>
              <a:t> and D(4000) values for the z= 0.2272 galaxy (grey cross) overlaid on a reproduction of fig. 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HδA and D(4000) values for the z= 0.2272 galaxy (grey cross) overlaid on a reproduction of fig. 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2024-04-27T03:13:40Z</dcterms:modified>
</cp:coreProperties>
</file>