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569648-D515-482D-987A-1BC73265EF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0D73F9-7492-414A-AFC5-5ADC3BCCDB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F9BECA-0800-4170-898E-F63C69D8B3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2024-04-27T00:06:39Z</dcterms:modified>
</cp:coreProperties>
</file>