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344B53-9B45-4469-ADDB-D1F8D72D4C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25EC0-6743-4CC5-A158-D2CD8F4E42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of consumption of different brands of spinach with illnesses caused by the outbreak strain of Escherichia coli O157:H7 in Wisconsin, August–September, 2006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8F8073-6EF6-4078-B029-8D1007A3AA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73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8, 15 April 2009, Pages 1079–1086,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https://doi.org/10.1086/597399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Association of consumption of different brands of spinach with illnesses caused by the outbreak strain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Association of consumption of different brands of spinach with illnesses caused by the outbreak strain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2024-04-26T04:56:25Z</dcterms:modified>
</cp:coreProperties>
</file>