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A958C0-A1CC-4D2A-BDB7-713CD65161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26FA1C-ADB2-46CF-B10C-5AFECF46B6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07A268-AB07-4616-9ED5-67E497B1C0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2024-04-26T06:39:57Z</dcterms:modified>
</cp:coreProperties>
</file>