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7F5715-6D40-4E93-A2F2-6984F83F17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BCDF2-B2E0-478E-AB68-B06C314985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number of treatment sites (a) and cumulative number of patients starting antiretroviral therapy (b) in the four African regions of the IeDEA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48025B-F027-4078-A1A6-1D106B8FBC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r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1256–1264,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Cumulative number of treatment sites (a) and cumulative number of patients starting antiretroviral therapy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Cumulative number of treatment sites (a) and cumulative number of patients starting antiretroviral therapy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2024-04-26T11:12:11Z</dcterms:modified>
</cp:coreProperties>
</file>