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1C849F-1CC8-401C-8D3F-FA76AAD472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7DA278-44CB-48B0-96E6-E3BDA53248B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 of control signal and total gene-expression signal. The smoothed histograms represent the observed intensities for both genes and negative controls from Illumina whole-genome expression arrays.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84331-47D7-4E43-8CCD-1C130FDB5D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Scatterplot of signal intensity for the same cRNA sample (LHD5) hybridized on two arrays. ( A ) Two arrays normalized to the median of each array after MBCB. ( B ) Quantile normalization was implemented after MBCB.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84331-47D7-4E43-8CCD-1C130FDB5D5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Plot of FDR and numbers of significant genes called by SAM software. The data indicate that the MBCB method resulted in the lowest FDR for a given number of significant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84331-47D7-4E43-8CCD-1C130FDB5D5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Ratios of differential gene expression between AML and normal tissue generated by QPCR show better correlation with array results in MBCB data set than in the RAW data set. MSE is mean square of error when comparing with RT–PCR results; Beta is the slope of fitted linear line and R2 -values indicate how well the linear regression of array data approximates the QPCR results, with a value of 1.0 indicating the perfect fit.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84331-47D7-4E43-8CCD-1C130FDB5D5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Venn diagram shows the numbers of known leukemia-associated genes that had been detected to be significantly changed in AML samples by SAM (FDR &lt; 0.01) in the data set using different background correction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84331-47D7-4E43-8CCD-1C130FDB5D5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Comparison of pathway analysis on the data set using the MBCB, RMA or RAW background corrections. ( A ) IPA canonical pathway analysis depicting the top 9 signaling pathways that changed in AML tissues. The MBCB methodology identified more genes than either methodology in most categories. It also identified the death receptor pathway as the pathway that showed the most differences between the MBCB, RMA and RAW methods. ( B ) Scheme of death receptor pathway overlaid with the expression ratio of the MBCB data set. ( C ) Scheme of death receptor pathway overlaid with the expression ratio of the RMA data set. ( D ) Scheme of the death receptor pathway overlaid with the expression ratios from the RAW data set. Red, over-expressed in AML; green, under-expressed in AML; white, no significant change between AML and normal tissues. The cartoons show activation of Tnfr2 and NF-kappaB signaling in the MBCB data set and the failure of detection of the same pathway by the RMA and RAW data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84331-47D7-4E43-8CCD-1C130FDB5D5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Western blot of proteins involved in the Tnfr2 and NF-kappaB signaling pathway. The figures indicate upregulation of Tnfr2 and NF-kappaB , and downregulation of Ikk . These results were consistent with gene-expression analysis using the MBCB data set and suggest active involvement of this pathway in mouse AML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184331-47D7-4E43-8CCD-1C130FDB5D5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n23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n2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n2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n2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n2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n2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n234"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10, 1 June 2008, Page e58, </a:t>
            </a:r>
            <a:r>
              <a:rPr lang="en-US" altLang="en-US" sz="1000">
                <a:solidFill>
                  <a:srgbClr val="333333"/>
                </a:solidFill>
                <a:hlinkClick r:id="rId3"/>
              </a:rPr>
              <a:t>https://doi.org/10.1093/nar/gkn234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 of control signal and total gene-expression signal. The smoothed histograms represent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409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10, 1 June 2008, Page e58, </a:t>
            </a:r>
            <a:r>
              <a:rPr lang="en-US" altLang="en-US" sz="1000">
                <a:solidFill>
                  <a:srgbClr val="333333"/>
                </a:solidFill>
                <a:hlinkClick r:id="rId3"/>
              </a:rPr>
              <a:t>https://doi.org/10.1093/nar/gkn234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Scatterplot of signal intensity for the same cRNA sample (LHD5) hybridized on two arrays. ( A ) Two arrays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01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10, 1 June 2008, Page e58, </a:t>
            </a:r>
            <a:r>
              <a:rPr lang="en-US" altLang="en-US" sz="1000">
                <a:solidFill>
                  <a:srgbClr val="333333"/>
                </a:solidFill>
                <a:hlinkClick r:id="rId3"/>
              </a:rPr>
              <a:t>https://doi.org/10.1093/nar/gkn234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Plot of FDR and numbers of significant genes called by SAM software. The data indicate that the MBCB method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979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10, 1 June 2008, Page e58, </a:t>
            </a:r>
            <a:r>
              <a:rPr lang="en-US" altLang="en-US" sz="1000">
                <a:solidFill>
                  <a:srgbClr val="333333"/>
                </a:solidFill>
                <a:hlinkClick r:id="rId3"/>
              </a:rPr>
              <a:t>https://doi.org/10.1093/nar/gkn234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Ratios of differential gene expression between AML and normal tissue generated by QPCR show better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00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10, 1 June 2008, Page e58, </a:t>
            </a:r>
            <a:r>
              <a:rPr lang="en-US" altLang="en-US" sz="1000">
                <a:solidFill>
                  <a:srgbClr val="333333"/>
                </a:solidFill>
                <a:hlinkClick r:id="rId3"/>
              </a:rPr>
              <a:t>https://doi.org/10.1093/nar/gkn234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Venn diagram shows the numbers of known leukemia-associated genes that had been detected to be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263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10, 1 June 2008, Page e58, </a:t>
            </a:r>
            <a:r>
              <a:rPr lang="en-US" altLang="en-US" sz="1000">
                <a:solidFill>
                  <a:srgbClr val="333333"/>
                </a:solidFill>
                <a:hlinkClick r:id="rId3"/>
              </a:rPr>
              <a:t>https://doi.org/10.1093/nar/gkn234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pathway analysis on the data set using the MBCB, RMA or RAW background corrections. ( A ) IPA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823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10, 1 June 2008, Page e58, </a:t>
            </a:r>
            <a:r>
              <a:rPr lang="en-US" altLang="en-US" sz="1000">
                <a:solidFill>
                  <a:srgbClr val="333333"/>
                </a:solidFill>
                <a:hlinkClick r:id="rId3"/>
              </a:rPr>
              <a:t>https://doi.org/10.1093/nar/gkn234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Western blot of proteins involved in the Tnfr2 and NF-kappaB signaling pathway. The figures indicate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0527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Distribution of control signal and total gene-expression signal. The smoothed histograms represent the ...</vt:lpstr>
      <vt:lpstr>Figure 2. Scatterplot of signal intensity for the same cRNA sample (LHD5) hybridized on two arrays. ( A ) Two arrays ...</vt:lpstr>
      <vt:lpstr>Figure 3. Plot of FDR and numbers of significant genes called by SAM software. The data indicate that the MBCB method ...</vt:lpstr>
      <vt:lpstr>Figure 4. Ratios of differential gene expression between AML and normal tissue generated by QPCR show better ...</vt:lpstr>
      <vt:lpstr>Figure 5. Venn diagram shows the numbers of known leukemia-associated genes that had been detected to be significantly ...</vt:lpstr>
      <vt:lpstr>Figure 6. Comparison of pathway analysis on the data set using the MBCB, RMA or RAW background corrections. ( A ) IPA ...</vt:lpstr>
      <vt:lpstr>Figure 7. Western blot of proteins involved in the Tnfr2 and NF-kappaB signaling pathway. The figures indicate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2024-09-20T05:12:46Z</dcterms:modified>
</cp:coreProperties>
</file>