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11898B-592B-4887-83AB-480260A908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06712B-BF0B-4EF1-B983-1C71B54706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Seismological station parameters and GPS coordinates (WGS 84)a including results of Ps receiver functions.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 Journal compilation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7B1D76-D1B7-4911-BFCC-BC72E949E1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0.0454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181, Issue 2, May 2010, Pages 604–634,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https://doi.org/10.1111/j.1365-246X.2010.04548.x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Seismological station parameters and GPS coordinates (WGS 84)</a:t>
            </a:r>
            <a:r>
              <a:rPr lang="en-US" altLang="en-US" b="0" baseline="30000"/>
              <a:t>a</a:t>
            </a:r>
            <a:r>
              <a:rPr lang="en-US" altLang="en-US" b="0"/>
              <a:t> including results of Ps receiver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Seismological station parameters and GPS coordinates (WGS 84)a including results of Ps receiver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2024-04-26T18:59:40Z</dcterms:modified>
</cp:coreProperties>
</file>