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A81496-195B-49E6-ADAD-1B573A8F25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C60C2A-E9F2-4511-8093-6093F7E4803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Ten degree static perimetry is shown for the 3 patients with visual field defects. JT top, BA middle, and JH bottom. Left eye fields on the left.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EE0264-A0F0-4F9A-B1B6-973962484B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12, December 2009, Pages 2880–2890,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Ten degree static perimetry is shown for the 3 patients with visual field defects. JT top, BA middle, and JH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Ten degree static perimetry is shown for the 3 patients with visual field defects. JT top, BA middle, and JH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2024-09-19T02:06:45Z</dcterms:modified>
</cp:coreProperties>
</file>