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244E12-FE0E-4AE9-99F1-A8F270D523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5DFA88-EE60-4A69-B2E5-0EF6FD8292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Ten degree static perimetry is shown for the 3 patients with visual field defects. JT top, BA middle, and JH bottom. Left eye fields on the left.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AuthorsThis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799AD8-0C2F-4F21-9C9F-0C16A6C953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12, December 2009, Pages 2880–2890,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Ten degree static perimetry is shown for the 3 patients with visual field defects. JT top, BA middle, and JH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Ten degree static perimetry is shown for the 3 patients with visual field defects. JT top, BA middle, and JH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2024-09-20T04:32:27Z</dcterms:modified>
</cp:coreProperties>
</file>