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5B7BF3D-C061-4AC0-B6C5-C0FFE2182EA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32D41D8-D61F-4C1B-BCD6-0EEE8C15B11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Ten degree static perimetry is shown for the 3 patients with visual field defects. JT top, BA middle, and JH bottom. Left eye fields on the left.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2009 The AuthorsThis is an Open Access article distributed under the terms of the Creative Commons Attribution Non-Commercial License (http://creativecommons.org/licenses/by-nc/2.0/uk/)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E5AD0DA-525E-43AE-B419-4D33D5B19DB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p05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19, Issue 12, December 2009, Pages 2880–2890,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https://doi.org/10.1093/cercor/bhp059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Ten degree static perimetry is shown for the 3 patients with visual field defects. JT top, BA middle, and JH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Ten degree static perimetry is shown for the 3 patients with visual field defects. JT top, BA middle, and JH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2024-05-08T16:21:59Z</dcterms:modified>
</cp:coreProperties>
</file>