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76C20-D40F-40BE-BEA4-89D727076E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EE41EB-2185-4171-B915-5D16CCBA35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Quantitative analysis of maximal calcium increase of Fura-2 AM fluorescence ratio (340/380 nm, normalized to control) due to VLCFA (40 µm) application. The horizontal line represents the Ca2+ level under control conditions with α-cyclodextrin (1 mg/ml) in the respective cells. (B) Area under the curve (Fura-2 R (340/380)/R0) was analysed (baseline = mean of first Y-axis data). Data were obtained from at least three individual preparations and from more than 15 individually identified oligodendrocytes, astrocytes and neurons each. *P &lt; 0.05 compared with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BD0E75-2711-46DD-8602-1FBF7A54D5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12, 15 June 2008, Pages 1750–1761,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Quantitative analysis of maximal calcium increase of Fura-2 AM fluorescence ratio (340/380 nm, normalized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Quantitative analysis of maximal calcium increase of Fura-2 AM fluorescence ratio (340/380 nm, normalized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2024-04-26T17:50:33Z</dcterms:modified>
</cp:coreProperties>
</file>