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307EF-D8BF-41A5-A218-833B1AFAF6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D5951-BFE1-4A95-8465-5CF65CFEAF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Learned connections from layer 6 to layer 4. (A) Normally forming interlaminar connections are vertical. (B) Subplate is ablated before interlaminar connections develop. As a result layer 6-to-4 connections do not develop vertically.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9C03F-37DA-4C17-819D-378F18F29A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852–863,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Learned connections from layer 6 to layer 4. (A) Normally forming interlaminar connections are vertical.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Learned connections from layer 6 to layer 4. (A) Normally forming interlaminar connections are vertical.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2024-04-27T02:22:06Z</dcterms:modified>
</cp:coreProperties>
</file>