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77ECB-EC6F-4190-8DBF-7B3B5EAC30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DA16D-BB4D-4A87-8541-A6473BF2EF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gold particles in synapses following immunolabeling for GLYT1. Histograms showing the distribution of gold particles along the perpendicular axis dentate gyrus synapses (A) or parallel fiber–PC synapses (B). The distances between the centers of the 10 nm gold particles and the center of the synaptic cleft were grouped into bins of 6 nm wide. Negative values in the abscissa indicate the direction of the presynaptic element. The data were pooled from 75 (A) and 62 (B) synapses, respectively. Synapses were selected for analysis only if the radius of the postsynaptic density profile exceeded 150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0F133-2381-4F10-9794-40EB110617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448–459, </a:t>
            </a:r>
            <a:r>
              <a:rPr lang="en-US" altLang="en-US" sz="1000">
                <a:solidFill>
                  <a:srgbClr val="333333"/>
                </a:solidFill>
                <a:hlinkClick r:id="rId3"/>
              </a:rPr>
              <a:t>https://doi.org/10.1093/cercor/bhh147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gold particles in synapses following immunolabeling for GLYT1. Histograms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 of gold particles in synapses following immunolabeling for GLYT1. Histograms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2024-04-26T18:55:52Z</dcterms:modified>
</cp:coreProperties>
</file>