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B90FE-FA3B-4DFB-BB2C-7F8675355F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D56EE-7841-4D6E-805F-758B99A536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for Rhyme &gt; Match (Experiment 1b). Lateral (top row—a, b, and c) and axial views (bottom row—d, e, and f). (a, d) Age-matched controls (n = 12). (b, e) Children with dyslexia (n = 12). (c, f) Children with dyslexia exhibited significantly less activation in left DLPFC as compared with age-matched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D971E-1B11-4001-BF00-2C3923B434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754–764,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Activation for Rhyme &gt; Match (Experiment 1b). Lateral (top row—a, b, and c) and axial views (bottom row—d, 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Activation for Rhyme &gt; Match (Experiment 1b). Lateral (top row—a, b, and c) and axial views (bottom row—d, 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2024-04-26T16:43:15Z</dcterms:modified>
</cp:coreProperties>
</file>