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76D7D0-6CC9-45A0-B41B-830BB7B350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EE1BFA-738E-410C-923E-1094ED9E97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(A) A representative view of the virtual environment from the center of the pool. The pool surface, pool wall, room walls, and a single distal cue are visible. (B) The description of stimuli pairings for transverse patterning discrimination task. The problem was constructed so that each choice stimulus (G, H, I) was ambiguous; sometimes it was correct (+), and sometimes incorrect as follows: G+ versus H–, H+ versus I–, I+ versus G–.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5EC5EF-3192-49FA-B5A1-5DF8CCE157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12, December 2003, Pages 1344–1351,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(A) A representative view of the virtual environment from the center of the pool. The pool surface,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(A) A representative view of the virtual environment from the center of the pool. The pool surface,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2024-04-26T18:50:02Z</dcterms:modified>
</cp:coreProperties>
</file>