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DC9801-DDE2-4C85-A15B-4AEFE1D2BD6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29C8D1-A6AB-435C-9A1B-3D44B58266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Schematic illustrating behaviors in the task. Pairs of vertical lines during odor presentation and the delay between a go response and fluid delivery denote the variable duration of these events; odor sampling typically lasted 250–750 ms, and the delay was programmed to vary from 500 to 1500 ms.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2006.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5E4285C-6877-4C4D-BDA7-4ACE25B6C24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k00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17, Issue 3, March 2007, Pages 643–652,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https://doi.org/10.1093/cercor/bhk009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Schematic illustrating behaviors in the task. Pairs of vertical lines during odor presentation and the delay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Schematic illustrating behaviors in the task. Pairs of vertical lines during odor presentation and the delay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2024-04-27T05:10:06Z</dcterms:modified>
</cp:coreProperties>
</file>