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429333-64BE-4772-AC17-18291E98ED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C496D3-AB33-4473-A046-9CE4907037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Correlation between the degree of separation between the FDI and APB CoGs and improvement in the variability of movement profiles (CV of positive velocity peaks) during cyclic drawing with light pen pressure following NAS among dystonic participants. Greater separation of the cortical representations for FDI and APB was associated with larger decreases in the variability of movement profiles during cyclic drawing (r = 0.72, P = 0.018).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CBF4C4-7099-4B4A-ADD3-E4265AF61A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1968–1977, </a:t>
            </a:r>
            <a:r>
              <a:rPr lang="en-US" altLang="en-US" sz="1000">
                <a:solidFill>
                  <a:srgbClr val="333333"/>
                </a:solidFill>
                <a:hlinkClick r:id="rId3"/>
              </a:rPr>
              <a:t>https://doi.org/10.1093/cercor/bhn224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Correlation between the degree of separation between the FDI and APB CoGs and improvement in the variability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Correlation between the degree of separation between the FDI and APB CoGs and improvement in the variability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2024-04-26T06:11:39Z</dcterms:modified>
</cp:coreProperties>
</file>