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A4E70-8CA6-4E11-92D5-2CF6D6CDD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8936A-BED2-4120-91EF-FD0D9B4FD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the Far Eastern leopard: (a) 19th century, (b) and (c) present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00097-A788-4AE6-9C13-41696E5CD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93.5.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93, Issue 5, September 2002, Pages 303–311,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https://doi.org/10.1093/jhered/93.5.303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Geographic distribution of the Far Eastern leopard: (a) 19th century, (b) and (c) present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Geographic distribution of the Far Eastern leopard: (a) 19th century, (b) and (c) present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2024-05-08T12:08:41Z</dcterms:modified>
</cp:coreProperties>
</file>