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D0FF5-4F43-4149-8004-BF3C39D3C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07C36-D75B-4890-9FFE-C3554D3E6B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the Far Eastern leopard: (a) 19th century, (b) and (c) present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AC64E-FB64-41EC-BAE0-DF7DD9D34B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93.5.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93, Issue 5, September 2002, Pages 303–311,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https://doi.org/10.1093/jhered/93.5.303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Geographic distribution of the Far Eastern leopard: (a) 19th century, (b) and (c) present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Geographic distribution of the Far Eastern leopard: (a) 19th century, (b) and (c) present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2024-09-19T01:54:02Z</dcterms:modified>
</cp:coreProperties>
</file>