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F36B74-2EB4-4095-938B-299C6FF4550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5C0D06A-0A7F-4E24-9864-50815811C72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Geographic distribution of the Far Eastern leopard: (a) 19th century, (b) and (c) present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2002 The American Genetic Association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102D3F-28C9-4124-AC7E-4FCABD7A36D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hered/93.5.30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Hered</a:t>
            </a:r>
            <a:r>
              <a:rPr lang="en-US" altLang="en-US" sz="1000">
                <a:solidFill>
                  <a:srgbClr val="333333"/>
                </a:solidFill>
              </a:rPr>
              <a:t>, Volume 93, Issue 5, September 2002, Pages 303–311,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https://doi.org/10.1093/jhered/93.5.303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Geographic distribution of the Far Eastern leopard: (a) 19th century, (b) and (c) present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Geographic distribution of the Far Eastern leopard: (a) 19th century, (b) and (c) present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2024-09-20T05:30:37Z</dcterms:modified>
</cp:coreProperties>
</file>