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36B74-2EB4-4095-938B-299C6FF455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0D06A-0A7F-4E24-9864-50815811C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 distribution of the Far Eastern leopard: (a) 19th century, (b) and (c) present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02D3F-28C9-4124-AC7E-4FCABD7A36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93.5.3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93, Issue 5, September 2002, Pages 303–311,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https://doi.org/10.1093/jhered/93.5.303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Geographic distribution of the Far Eastern leopard: (a) 19th century, (b) and (c) present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Geographic distribution of the Far Eastern leopard: (a) 19th century, (b) and (c) present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2024-09-20T05:30:37Z</dcterms:modified>
</cp:coreProperties>
</file>