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9EAC14-A880-4810-9782-1BD0D57FEA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78E757-A01F-4F93-8A73-9E07FC5FE1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F4C22C-929F-4F62-99D6-AF9F772537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2024-09-20T03:46:04Z</dcterms:modified>
</cp:coreProperties>
</file>