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DF248-8FC7-4D5C-B9B8-7E354CE14D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E18BC9-5496-45A6-9067-1F47C30CF4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6FE42-99CF-45BB-AAFD-F479EA667C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2024-05-08T14:42:43Z</dcterms:modified>
</cp:coreProperties>
</file>