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6326DA-E757-4C82-ACF7-AA325B1B3E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563BCB-EC5E-44E7-9032-C7A093BF0C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997A8-5937-4103-BACC-45D184D2D6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2024-09-19T06:56:31Z</dcterms:modified>
</cp:coreProperties>
</file>