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BB58F1-E66C-4C8F-91DB-C4A40A8EF8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8434C9-F42D-4F0F-8C05-348486F910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Shape variability in form space. First principal component analysis PC1 top = reference, PC1 score −0.04, bottom = target, PC1 score 0.04; PC2 top = 0.02, bottom = −0.04; PC3 top = 0.02, bottom = −0.02. All transformation grids are deformed ×2 and are approximately sited in the plane that shows greatest deformation. Note symmetry of deformation on PC1 and PC2 and asymmetry on PC3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European Orthodontic Society.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5FBEF6-4912-45E6-A6E6-A92B995212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jo/cjp1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Orthod</a:t>
            </a:r>
            <a:r>
              <a:rPr lang="en-US" altLang="en-US" sz="1000">
                <a:solidFill>
                  <a:srgbClr val="333333"/>
                </a:solidFill>
              </a:rPr>
              <a:t>, Volume 32, Issue 5, October 2010, Pages 514–521,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https://doi.org/10.1093/ejo/cjp140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Shape variability in form space. First principal component analysis PC1 top = reference, PC1 score −0.04,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Shape variability in form space. First principal component analysis PC1 top = reference, PC1 score −0.04,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2024-04-26T03:00:10Z</dcterms:modified>
</cp:coreProperties>
</file>