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33762-989D-4130-9C21-5297259E08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140985-567C-478B-8950-BEC9F04EBC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growth rates between Time 1 and Time 2 on word reading in CI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F20B0-E7E7-4DB7-AD88-F5BCB166C3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Individual growth rates between Time 1 and Time 2 on word reading in CI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Individual growth rates between Time 1 and Time 2 on word reading in CI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2024-04-26T21:25:04Z</dcterms:modified>
</cp:coreProperties>
</file>