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E2412E-60A0-4413-BE9D-AE4D060ACE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0A1E05-4B68-4355-BC97-FB56931DE2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between our VLA observations and NVSS - FIRST catalogues.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310C19-15F1-4A85-94BA-8A34262E62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1999.0210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302, Issue 2, 11 January 1999, Pages 222–244,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https://doi.org/10.1046/j.1365-8711.1999.02103.x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8 </a:t>
            </a:r>
            <a:r>
              <a:rPr lang="en-US" altLang="en-US" b="0"/>
              <a:t>Comparison between our VLA observations and NVSS - FIRST catalogues.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8 Comparison between our VLA observations and NVSS - FIRST catalogues.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2024-04-27T02:44:48Z</dcterms:modified>
</cp:coreProperties>
</file>