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FAAE27-3CEB-47BD-9CDA-267FE784FE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4E222-732C-4D2F-84A5-C5AED85261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Correlation between intensity of neuropathic pain and type of neuropathy in 124 patients. ‘Others’ include mononeuropathies and sensory neuronopathies. ‘No neuropathy’ include patients in whom the diagnosis of neuropathy was ruled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88AC5-5E19-4624-BA46-F2F2B6878D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1912–1925, </a:t>
            </a:r>
            <a:r>
              <a:rPr lang="en-US" altLang="en-US" sz="1000">
                <a:solidFill>
                  <a:srgbClr val="333333"/>
                </a:solidFill>
                <a:hlinkClick r:id="rId3"/>
              </a:rPr>
              <a:t>https://doi.org/10.1093/brain/awn093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Correlation between intensity of neuropathic pain and type of neuropathy in 124 patients. ‘Others’ include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Correlation between intensity of neuropathic pain and type of neuropathy in 124 patients. ‘Others’ include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2024-04-26T12:39:08Z</dcterms:modified>
</cp:coreProperties>
</file>