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120BED3-6471-4F27-962B-AC38557C2A2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D223B4-1226-4118-AE27-153DB59A2B6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Scheme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Overview of the proposed bioengineered pathway for the production of methanol from CO2 utilizing a multi-step enzyme pathway.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SDS-PAGE analysis (10% acrylamide gel) of FDH-N at various stages of purification. FDH-N was expressed in E. coli BL21(DE3). Lane 1− before IPTG induction; Lane 2− after IPTG induction; Lane 3− cell debris; Lane 4− after streptomycin sulfate precipitation; Lane 5− Ni-NTA column flow through; Lane 6− Ni-NTA column wash; Lane 7− before Q Sepharose column; Lane 8− after Q Sepharose column, final protein.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kinetic assay graph of FDH-C (0.5 μM, left) and FDH-N (0.1 μM, right) proteins measuring the conversion of NAD+ to NADH during the oxidation of sodium formate to carbon dioxide at pH 7. The specific activity of FDH-C is 1.1 U/mg and the specific activity of FDH-N is 2.7 U/mg.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SDS-PAGE (10% acrylamide) analysis of media after growing yeast with empty pPIC9 for 120 h (Lane 1); media after growing yeast with FDH-C for 0 h (Lane 2), 8 h (Lane 3), 24 h (Lane 4), 48 h (Lane 5), 72 h (Lane 6), 96 h (Lane 7) and 120 h (Lane 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kinetic assay graphs measuring the conversion of NAD+ to NADH and the oxidation of sodium formate to carbon dioxide at pH 7 as catalyzed by secreted FDH-C protein (0.5 μM). The specific activity of FDH at 24 h is 0.11 U/mg, at 48 h is 0.13 U/mg and at 120 h is 0.10 U/mg.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MALDI-TOF spectrum of FDH-C secreted from P. pastoris. The calculated mass for the protein is 43.07 kDa.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MALDI-TOF spectrum of FDH-C secreted from P. pastoris after tryptic digestion. A peak at 7624 Da corresponds to a large fragment of α-factor.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3FAC97-40D5-494E-8AB0-E867FABA3AB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protein/gzx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Scheme 1 </a:t>
            </a:r>
            <a:r>
              <a:rPr lang="en-US" altLang="en-US" b="0"/>
              <a:t>Overview of the proposed bioengineered pathway for the production of methanol from CO</a:t>
            </a:r>
            <a:r>
              <a:rPr lang="en-US" altLang="en-US" b="0" baseline="-25000"/>
              <a:t>2</a:t>
            </a:r>
            <a:r>
              <a:rPr lang="en-US" altLang="en-US" b="0"/>
              <a:t> utilizing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6568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SDS-PAGE analysis (10% acrylamide gel) of FDH-N at various stages of purification. FDH-N was expressed in 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6932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The kinetic assay graph of FDH-C (0.5 μM, left) and FDH-N (0.1 μM, right) proteins measuring the conversion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7351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SDS-PAGE (10% acrylamide) analysis of media after growing yeast with empty pPIC9 for 120 h (Lane 1); media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753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The kinetic assay graphs measuring the conversion of NAD</a:t>
            </a:r>
            <a:r>
              <a:rPr lang="en-US" altLang="en-US" b="0" baseline="30000"/>
              <a:t>+</a:t>
            </a:r>
            <a:r>
              <a:rPr lang="en-US" altLang="en-US" b="0"/>
              <a:t> to NADH and the oxidation of sodium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133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MALDI-TOF spectrum of FDH-C secreted from P. pastoris. The calculated mass for the protein is 43.07 kDa.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635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Protein Eng Des Sel</a:t>
            </a:r>
            <a:r>
              <a:rPr lang="en-US" altLang="en-US" sz="1000">
                <a:solidFill>
                  <a:srgbClr val="333333"/>
                </a:solidFill>
              </a:rPr>
              <a:t>, Volume 30, Issue 3, March 2017, Pages 279–284,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https://doi.org/10.1093/protein/gzx010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MALDI-TOF spectrum of FDH-C secreted from P. pastoris after tryptic digestion. A peak at 7624 Da corresponds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53255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Scheme 1 Overview of the proposed bioengineered pathway for the production of methanol from CO2 utilizing a ...</vt:lpstr>
      <vt:lpstr>Fig. 1 SDS-PAGE analysis (10% acrylamide gel) of FDH-N at various stages of purification. FDH-N was expressed in E. ...</vt:lpstr>
      <vt:lpstr>Fig. 2 The kinetic assay graph of FDH-C (0.5 μM, left) and FDH-N (0.1 μM, right) proteins measuring the conversion ...</vt:lpstr>
      <vt:lpstr>Fig. 3 SDS-PAGE (10% acrylamide) analysis of media after growing yeast with empty pPIC9 for 120 h (Lane 1); media ...</vt:lpstr>
      <vt:lpstr>Fig. 4 The kinetic assay graphs measuring the conversion of NAD+ to NADH and the oxidation of sodium ...</vt:lpstr>
      <vt:lpstr>Fig. 5 MALDI-TOF spectrum of FDH-C secreted from P. pastoris. The calculated mass for the protein is 43.07 kDa.
</vt:lpstr>
      <vt:lpstr>Fig. 6 MALDI-TOF spectrum of FDH-C secreted from P. pastoris after tryptic digestion. A peak at 7624 Da corresponds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2024-04-26T01:35:34Z</dcterms:modified>
</cp:coreProperties>
</file>