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F3ECF-8D59-42C5-9105-5AB3CBE448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03B61-7CBE-4B8E-8E4E-6217C6494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1D862-9F7A-49DE-A5BA-60EED3287A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2024-04-27T00:58:07Z</dcterms:modified>
</cp:coreProperties>
</file>