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F9545-5883-40AE-BE26-08F52B9259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71420-7203-43F6-9730-C3C97F2DFD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64989-919A-4ED9-ADDD-48C4F4989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2024-05-04T19:35:11Z</dcterms:modified>
</cp:coreProperties>
</file>