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B30AE2-9BE3-45F5-A698-ECE11FA09D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90FBDA-D979-4238-924A-FF3D50486B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348508-A0F7-4E2A-9E49-FA16C7EA3B4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2024-09-20T23:15:25Z</dcterms:modified>
</cp:coreProperties>
</file>