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AAEEC4-62D1-453B-997E-FBD1689C8D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60FF73-E342-43C0-A5BE-375FD62061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(A, B) Grand average time-amplitude plots for evoked gamma-band activity (A: 36–42 Hz, B: 41–47 Hz), (C) total gamma-band activity (30–80 Hz) and (D) grand average ERPs for congruent (solid lines) and incongruent stimuli (dotted lines; Widmann et al. 2004). Bars represent the time windows used for statistical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627AC0-9ECC-42B6-B626-32F58F9FC6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2696–2702,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(A, B) Grand average time-amplitude plots for evoked gamma-band activity (A: 36–42 Hz, B: 41–47 Hz), (C)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(A, B) Grand average time-amplitude plots for evoked gamma-band activity (A: 36–42 Hz, B: 41–47 Hz), (C)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2024-04-26T22:37:34Z</dcterms:modified>
</cp:coreProperties>
</file>