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639A93-1315-4088-B5D5-6BBC807BDD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6BD2C-52A8-4C0C-A8A7-3F7D4C7552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Azithromycin MICs for all gonococcal isolates from STI clinics referred to GRASP during 2001–07.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27AB8-9485-460A-8ACB-E636628500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p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64, Issue 2, August 2009, Pages 353–358,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https://doi.org/10.1093/jac/dkp188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Azithromycin MICs for all gonococcal isolates from STI clinics referred to GRASP during 2001–07.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Azithromycin MICs for all gonococcal isolates from STI clinics referred to GRASP during 2001–07.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2024-04-26T05:06:28Z</dcterms:modified>
</cp:coreProperties>
</file>