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EB953-D814-4AFD-BD0F-7524B7C6F9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637B4-8AEC-4FA9-A683-FFEC728C9C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9B685-B15A-486E-B990-421CAE1BF6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2024-04-26T02:28:39Z</dcterms:modified>
</cp:coreProperties>
</file>