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89B4FD-9444-4318-A10F-71CE664F7E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8666D4-3039-4155-8088-D6E961E919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19A5C5-FD29-4ED2-8FB9-DBAB9D4919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h3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161, Issue 1, 1 January 2005, Pages 15–26,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https://doi.org/10.1093/aje/kwh338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2024-04-26T20:08:41Z</dcterms:modified>
</cp:coreProperties>
</file>