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61C98-350C-4974-BE8B-2B76F0468F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28C0A2-922D-49A4-8BE0-513CBE3D3B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1D900-72CA-4E5C-B584-215FE45E26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2024-04-26T16:07:44Z</dcterms:modified>
</cp:coreProperties>
</file>