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4FAC20-776E-4D3B-B992-1263A2E2E48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9C85A4-3AAE-476C-A05D-488BFD5F7D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Macroeconomic price effect
Notes: This graph depicts the macroeconomic price effect associated with an energy efficiency policy that shifts demand inwards from D to D′. The shift in demand reduces the quantity of energy demanded from a to b; however, the equilibrium outcome yields a smaller energy reduction due to the price effect, which moves quantity from b to c.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 on behalf of the Association of Environmental and Resource Economists.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2D3B1C-B6F8-4DF7-A2D4-ABEEFC4A40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eep/rev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Rev Environ Econ Policy</a:t>
            </a:r>
            <a:r>
              <a:rPr lang="en-US" altLang="en-US" sz="1000">
                <a:solidFill>
                  <a:srgbClr val="333333"/>
                </a:solidFill>
              </a:rPr>
              <a:t>, Volume 10, Issue 1, Winter 2016, Pages 68–88,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https://doi.org/10.1093/reep/rev017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Macroeconomic price effect
Notes: This graph depicts the macroeconomic price effect associated with an energy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601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Macroeconomic price effect
Notes: This graph depicts the macroeconomic price effect associated with an energy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2024-04-26T09:27:22Z</dcterms:modified>
</cp:coreProperties>
</file>