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BC86A-C8A2-4D86-841F-13C379E01B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88E46-73AF-46D6-9ACB-C91F050635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Survival curve for freedom from the primary endpoint of cardiac death, myocardial infarction (MI) related to the target vessel (TLR) or revascularization related to the target lesion (TLR) for biodegradable polymer and permanent polymer drug-eluting stents. CI, confidence interval; DES, drug-eluting stent; RR, relative risk. P-values are two-sided from superiority testing (log-rank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EB0EC-0F5E-44CF-B9B6-0D1ACC05AA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3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20, October 2009, Pages 2441–2449, </a:t>
            </a:r>
            <a:r>
              <a:rPr lang="en-US" altLang="en-US" sz="1000">
                <a:solidFill>
                  <a:srgbClr val="333333"/>
                </a:solidFill>
                <a:hlinkClick r:id="rId3"/>
              </a:rPr>
              <a:t>https://doi.org/10.1093/eurheartj/ehp352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Survival curve for freedom from the primary endpoint of cardiac death, myocardial infarction (MI) related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Survival curve for freedom from the primary endpoint of cardiac death, myocardial infarction (MI) related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2024-04-26T00:43:31Z</dcterms:modified>
</cp:coreProperties>
</file>