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FB724-C43F-44FF-972B-13A0BA789D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582DAF-0563-4554-92ED-D538424F61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Chimeric nodes need to be split to obtain independent sub-graphs in a metagenomic assembly.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C1E13-9843-4664-8456-7B2AC033BA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MetaVelvet-SL system consists of three major procedures: (i) construction of a de Bruijn graph; (ii) classification of chimeric nodes and (iii) final assembly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C1E13-9843-4664-8456-7B2AC033BA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Chimeric nodes fall into two classes. Nodes of the same colour represent the same species. The number in each node represents the coverage value of the node. A contig sequence is also attached to each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C1E13-9843-4664-8456-7B2AC033BA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N-len(x) plots for the MH0006 data set of human gut microbial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C1E13-9843-4664-8456-7B2AC033BAC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u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nares/dsu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nares/dsu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nares/dsu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69–77, </a:t>
            </a:r>
            <a:r>
              <a:rPr lang="en-US" altLang="en-US" sz="1000">
                <a:solidFill>
                  <a:srgbClr val="333333"/>
                </a:solidFill>
                <a:hlinkClick r:id="rId3"/>
              </a:rPr>
              <a:t>https://doi.org/10.1093/dnares/dsu041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Chimeric nodes need to be split to obtain independent sub-graphs in a metagenomic assembly.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69–77, </a:t>
            </a:r>
            <a:r>
              <a:rPr lang="en-US" altLang="en-US" sz="1000">
                <a:solidFill>
                  <a:srgbClr val="333333"/>
                </a:solidFill>
                <a:hlinkClick r:id="rId3"/>
              </a:rPr>
              <a:t>https://doi.org/10.1093/dnares/dsu041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MetaVelvet-SL system consists of three major procedures: (i) construction of a de Bruijn graph;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93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69–77, </a:t>
            </a:r>
            <a:r>
              <a:rPr lang="en-US" altLang="en-US" sz="1000">
                <a:solidFill>
                  <a:srgbClr val="333333"/>
                </a:solidFill>
                <a:hlinkClick r:id="rId3"/>
              </a:rPr>
              <a:t>https://doi.org/10.1093/dnares/dsu041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Chimeric nodes fall into two classes. Nodes of the same colour represent the same species. The number 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81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69–77, </a:t>
            </a:r>
            <a:r>
              <a:rPr lang="en-US" altLang="en-US" sz="1000">
                <a:solidFill>
                  <a:srgbClr val="333333"/>
                </a:solidFill>
                <a:hlinkClick r:id="rId3"/>
              </a:rPr>
              <a:t>https://doi.org/10.1093/dnares/dsu041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N-len(x) plots for the MH0006 data set of human gut microbial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776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Chimeric nodes need to be split to obtain independent sub-graphs in a metagenomic assembly.
</vt:lpstr>
      <vt:lpstr>Figure 2. MetaVelvet-SL system consists of three major procedures: (i) construction of a de Bruijn graph; (ii) ...</vt:lpstr>
      <vt:lpstr>Figure 3. Chimeric nodes fall into two classes. Nodes of the same colour represent the same species. The number in each ...</vt:lpstr>
      <vt:lpstr>Figure 4. The N-len(x) plots for the MH0006 data set of human gut microbial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2024-04-26T03:36:58Z</dcterms:modified>
</cp:coreProperties>
</file>